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56" r:id="rId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205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570C10-CD2B-4DF0-A467-0A04334A745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0ABFA-80F4-45E5-8757-ED03C34474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473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DDD47-1BB9-4AC0-A8C0-91F4F6742D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63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05E42-1458-46BB-B414-04E2375B5E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29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D5BA1-1B07-46BA-892E-BDF25FA5C1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496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82B7-97E6-4A35-8196-183618A788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930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7C146-8E3E-401F-90B2-58BB4F6AF6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2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79BD9-A215-4EA3-BA60-192BCFA785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182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A1AAD-DFB6-4A0D-BA47-45002BE9BA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197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E4A06-E855-4C4A-A48E-720491A745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962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D2E6C-30C1-4C06-80A1-CBC12D8DBF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39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3FB01D5-F596-4C65-95C4-D34951C24D9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file:///C:\Users\Rick\Music\Various\Disney%20Dances(20-04-2015%2016-57-41)\07%20Track%207.wma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microsoft.com/office/2007/relationships/media" Target="file:///C:\Users\Rick\Music\Various\Disney%20Dances(20-04-2015%2016-57-41)\07%20Track%207.wma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http://www.performingartsclubstjohns.co.uk/" TargetMode="External"/><Relationship Id="rId4" Type="http://schemas.openxmlformats.org/officeDocument/2006/relationships/hyperlink" Target="mailto:evpacs2012@yahoo.co.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5179" y="-87766"/>
            <a:ext cx="8229600" cy="1656044"/>
          </a:xfrm>
        </p:spPr>
        <p:txBody>
          <a:bodyPr/>
          <a:lstStyle/>
          <a:p>
            <a:pPr algn="ctr"/>
            <a:r>
              <a:rPr lang="en-GB" altLang="en-US" sz="4000" dirty="0" smtClean="0">
                <a:solidFill>
                  <a:schemeClr val="tx1"/>
                </a:solidFill>
                <a:latin typeface="Script MT Bold" pitchFamily="66" charset="0"/>
              </a:rPr>
              <a:t>The Performing Arts Club St Johns   Our Story so far...</a:t>
            </a:r>
            <a:endParaRPr lang="en-GB" altLang="en-US" sz="4000" dirty="0">
              <a:solidFill>
                <a:schemeClr val="tx1"/>
              </a:solidFill>
              <a:latin typeface="Script MT Bold" pitchFamily="66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65" y="1545714"/>
            <a:ext cx="1938452" cy="165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29" y="1440044"/>
            <a:ext cx="1828009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886" y="1443213"/>
            <a:ext cx="1976261" cy="16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29" y="3254463"/>
            <a:ext cx="1828009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968025" y="3069797"/>
            <a:ext cx="2447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 smtClean="0"/>
              <a:t>Matilda: A Musical</a:t>
            </a:r>
            <a:endParaRPr lang="en-GB" altLang="en-US" b="1" dirty="0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65" y="3546224"/>
            <a:ext cx="1937142" cy="143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24" y="5220044"/>
            <a:ext cx="24511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53" y="3546224"/>
            <a:ext cx="2066328" cy="1436239"/>
          </a:xfrm>
          <a:prstGeom prst="rect">
            <a:avLst/>
          </a:prstGeom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968025" y="5184611"/>
            <a:ext cx="24479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 smtClean="0"/>
              <a:t>Scrooge</a:t>
            </a:r>
          </a:p>
          <a:p>
            <a:pPr algn="ctr">
              <a:spcBef>
                <a:spcPct val="50000"/>
              </a:spcBef>
            </a:pPr>
            <a:r>
              <a:rPr lang="en-GB" altLang="en-US" b="1" dirty="0" smtClean="0"/>
              <a:t>A Musical</a:t>
            </a:r>
            <a:endParaRPr lang="en-GB" altLang="en-US" b="1" dirty="0"/>
          </a:p>
          <a:p>
            <a:pPr algn="ctr">
              <a:spcBef>
                <a:spcPct val="50000"/>
              </a:spcBef>
            </a:pPr>
            <a:endParaRPr lang="en-GB" altLang="en-US" b="1" dirty="0"/>
          </a:p>
        </p:txBody>
      </p:sp>
      <p:pic>
        <p:nvPicPr>
          <p:cNvPr id="22" name="07 Track 7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99979" y="18864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28" y="5035380"/>
            <a:ext cx="1828009" cy="1349560"/>
          </a:xfrm>
          <a:prstGeom prst="rect">
            <a:avLst/>
          </a:prstGeom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439724" y="6384940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 smtClean="0"/>
              <a:t>A </a:t>
            </a:r>
            <a:r>
              <a:rPr lang="en-GB" altLang="en-US" b="1" dirty="0" err="1" smtClean="0"/>
              <a:t>Fairytale</a:t>
            </a:r>
            <a:r>
              <a:rPr lang="en-GB" altLang="en-US" b="1" dirty="0" smtClean="0"/>
              <a:t> Musical</a:t>
            </a:r>
            <a:endParaRPr lang="en-GB" altLang="en-US" b="1" dirty="0"/>
          </a:p>
        </p:txBody>
      </p:sp>
    </p:spTree>
    <p:custDataLst>
      <p:tags r:id="rId1"/>
    </p:custDataLst>
  </p:cSld>
  <p:clrMapOvr>
    <a:masterClrMapping/>
  </p:clrMapOvr>
  <p:transition spd="slow" advTm="294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122" grpId="0"/>
      <p:bldP spid="16" grpId="1"/>
      <p:bldP spid="21" grpId="1"/>
      <p:bldP spid="24" grpId="0"/>
      <p:bldP spid="24" grpId="1"/>
    </p:bldLst>
  </p:timing>
  <p:extLst mod="1">
    <p:ext uri="{E180D4A7-C9FB-4DFB-919C-405C955672EB}">
      <p14:showEvtLst xmlns:p14="http://schemas.microsoft.com/office/powerpoint/2010/main">
        <p14:playEvt time="0" objId="2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81577" y="188640"/>
            <a:ext cx="8229600" cy="1079500"/>
          </a:xfrm>
        </p:spPr>
        <p:txBody>
          <a:bodyPr/>
          <a:lstStyle/>
          <a:p>
            <a:r>
              <a:rPr lang="en-GB" altLang="en-US" sz="4000" dirty="0">
                <a:solidFill>
                  <a:schemeClr val="tx1"/>
                </a:solidFill>
              </a:rPr>
              <a:t>The PACS </a:t>
            </a:r>
            <a:r>
              <a:rPr lang="en-GB" altLang="en-US" sz="4000" dirty="0" err="1">
                <a:solidFill>
                  <a:schemeClr val="tx1"/>
                </a:solidFill>
              </a:rPr>
              <a:t>Casts</a:t>
            </a:r>
            <a:r>
              <a:rPr lang="en-GB" altLang="en-US" sz="4000" dirty="0" err="1" smtClean="0">
                <a:solidFill>
                  <a:schemeClr val="tx1"/>
                </a:solidFill>
              </a:rPr>
              <a:t>..Past</a:t>
            </a:r>
            <a:r>
              <a:rPr lang="en-GB" altLang="en-US" sz="4000" dirty="0" smtClean="0">
                <a:solidFill>
                  <a:schemeClr val="tx1"/>
                </a:solidFill>
              </a:rPr>
              <a:t> to Present</a:t>
            </a:r>
            <a:endParaRPr lang="en-GB" altLang="en-US" sz="4000" dirty="0">
              <a:solidFill>
                <a:schemeClr val="tx1"/>
              </a:solidFill>
            </a:endParaRPr>
          </a:p>
        </p:txBody>
      </p:sp>
      <p:pic>
        <p:nvPicPr>
          <p:cNvPr id="8195" name="Picture 3" descr="pacs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92729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2332" y="1073664"/>
            <a:ext cx="2779946" cy="19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0" y="3933604"/>
            <a:ext cx="3499970" cy="1988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65510" y="2436862"/>
            <a:ext cx="2931403" cy="1882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33604"/>
            <a:ext cx="2126342" cy="19887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25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9417"/>
            <a:ext cx="8229600" cy="1008062"/>
          </a:xfrm>
        </p:spPr>
        <p:txBody>
          <a:bodyPr/>
          <a:lstStyle/>
          <a:p>
            <a:r>
              <a:rPr lang="en-GB" altLang="en-US" dirty="0">
                <a:solidFill>
                  <a:schemeClr val="tx1"/>
                </a:solidFill>
              </a:rPr>
              <a:t>The PACS Crew..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505" y="1125538"/>
            <a:ext cx="7920484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 smtClean="0"/>
              <a:t>Choreographer </a:t>
            </a:r>
            <a:r>
              <a:rPr lang="en-GB" altLang="en-US" sz="2800" b="1" dirty="0"/>
              <a:t>- </a:t>
            </a:r>
            <a:r>
              <a:rPr lang="en-GB" altLang="en-US" sz="2800" b="1" dirty="0" smtClean="0"/>
              <a:t>Bryony </a:t>
            </a:r>
            <a:endParaRPr lang="en-GB" altLang="en-US" sz="2800" b="1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7504" y="1780667"/>
            <a:ext cx="835228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/>
              <a:t>Musical &amp; Technical </a:t>
            </a:r>
            <a:r>
              <a:rPr lang="en-GB" altLang="en-US" sz="2800" b="1" dirty="0" smtClean="0"/>
              <a:t>Director - Rick</a:t>
            </a:r>
            <a:endParaRPr lang="en-GB" altLang="en-US" sz="2800" b="1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7503" y="2501461"/>
            <a:ext cx="90364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 smtClean="0"/>
              <a:t>Drama Director - </a:t>
            </a:r>
            <a:r>
              <a:rPr lang="en-GB" altLang="en-US" sz="2800" b="1" dirty="0" smtClean="0"/>
              <a:t>Mick</a:t>
            </a:r>
            <a:endParaRPr lang="en-GB" altLang="en-US" sz="2800" b="1" dirty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07503" y="3377716"/>
            <a:ext cx="822960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endParaRPr lang="en-GB" altLang="en-US" dirty="0" smtClean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Our </a:t>
            </a:r>
            <a:r>
              <a:rPr lang="en-GB" altLang="en-US" dirty="0">
                <a:solidFill>
                  <a:schemeClr val="tx1"/>
                </a:solidFill>
              </a:rPr>
              <a:t>Volunteers..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08750" y="4639659"/>
            <a:ext cx="36711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 smtClean="0"/>
              <a:t>Debbie</a:t>
            </a:r>
            <a:r>
              <a:rPr lang="en-GB" altLang="en-US" sz="2800" b="1" dirty="0" smtClean="0"/>
              <a:t>, Sue, </a:t>
            </a:r>
            <a:r>
              <a:rPr lang="en-GB" altLang="en-US" sz="2800" b="1" dirty="0" smtClean="0"/>
              <a:t>Tracey, Calum and Shayne.             </a:t>
            </a:r>
            <a:endParaRPr lang="en-GB" alt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65" y="3554347"/>
            <a:ext cx="1256909" cy="1256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989" y="1796971"/>
            <a:ext cx="1246500" cy="1436643"/>
          </a:xfrm>
          <a:prstGeom prst="rect">
            <a:avLst/>
          </a:prstGeom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8988" y="192758"/>
            <a:ext cx="1244187" cy="135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3" y="3165849"/>
            <a:ext cx="90364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 smtClean="0"/>
              <a:t>Production Assistant </a:t>
            </a:r>
            <a:r>
              <a:rPr lang="en-GB" altLang="en-US" sz="2800" b="1" dirty="0" smtClean="0"/>
              <a:t>- </a:t>
            </a:r>
            <a:r>
              <a:rPr lang="en-GB" altLang="en-US" sz="2800" b="1" dirty="0" smtClean="0"/>
              <a:t>Katie</a:t>
            </a:r>
            <a:endParaRPr lang="en-GB" alt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65" y="5206984"/>
            <a:ext cx="1256910" cy="12569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6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  <p:bldP spid="7173" grpId="0"/>
      <p:bldP spid="7175" grpId="0"/>
      <p:bldP spid="717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3850" y="1557338"/>
            <a:ext cx="8496300" cy="143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r>
              <a:rPr lang="en-GB" altLang="en-US" sz="4000" dirty="0"/>
              <a:t/>
            </a:r>
            <a:br>
              <a:rPr lang="en-GB" altLang="en-US" sz="4000" dirty="0"/>
            </a:br>
            <a:r>
              <a:rPr lang="en-GB" altLang="en-US" sz="3200" dirty="0">
                <a:latin typeface="Elephant" pitchFamily="18" charset="0"/>
              </a:rPr>
              <a:t>We sincerely thank you for supporting our event </a:t>
            </a:r>
            <a:r>
              <a:rPr lang="en-GB" altLang="en-US" sz="3200" dirty="0" smtClean="0">
                <a:latin typeface="Elephant" pitchFamily="18" charset="0"/>
              </a:rPr>
              <a:t>today</a:t>
            </a:r>
            <a:r>
              <a:rPr lang="en-GB" altLang="en-US" sz="3200" dirty="0">
                <a:latin typeface="Elephant" pitchFamily="18" charset="0"/>
              </a:rPr>
              <a:t>..</a:t>
            </a:r>
            <a:br>
              <a:rPr lang="en-GB" altLang="en-US" sz="3200" dirty="0">
                <a:latin typeface="Elephant" pitchFamily="18" charset="0"/>
              </a:rPr>
            </a:br>
            <a:r>
              <a:rPr lang="en-GB" altLang="en-US" sz="4000" dirty="0"/>
              <a:t/>
            </a:r>
            <a:br>
              <a:rPr lang="en-GB" altLang="en-US" sz="4000" dirty="0"/>
            </a:br>
            <a:endParaRPr lang="en-GB" alt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03629"/>
            <a:ext cx="8229600" cy="1384300"/>
          </a:xfrm>
        </p:spPr>
        <p:txBody>
          <a:bodyPr/>
          <a:lstStyle/>
          <a:p>
            <a:r>
              <a:rPr lang="en-GB" altLang="en-US" sz="3200">
                <a:latin typeface="Elephant" pitchFamily="18" charset="0"/>
              </a:rPr>
              <a:t>On behalf of PACS Members and Volunteers..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95288" y="314166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r>
              <a:rPr lang="en-GB" altLang="en-US" sz="2800">
                <a:latin typeface="Elephant" pitchFamily="18" charset="0"/>
              </a:rPr>
              <a:t>To find out more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5288" y="3933824"/>
            <a:ext cx="8424862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endParaRPr lang="en-GB" altLang="en-US" sz="2800" dirty="0" smtClean="0">
              <a:latin typeface="Elephant" pitchFamily="18" charset="0"/>
            </a:endParaRPr>
          </a:p>
          <a:p>
            <a:r>
              <a:rPr lang="en-GB" altLang="en-US" sz="2800" dirty="0" smtClean="0">
                <a:latin typeface="Elephant" pitchFamily="18" charset="0"/>
              </a:rPr>
              <a:t>Tel</a:t>
            </a:r>
            <a:r>
              <a:rPr lang="en-GB" altLang="en-US" sz="2800" dirty="0">
                <a:latin typeface="Elephant" pitchFamily="18" charset="0"/>
              </a:rPr>
              <a:t>………...01427 612870</a:t>
            </a:r>
            <a:br>
              <a:rPr lang="en-GB" altLang="en-US" sz="2800" dirty="0">
                <a:latin typeface="Elephant" pitchFamily="18" charset="0"/>
              </a:rPr>
            </a:br>
            <a:r>
              <a:rPr lang="en-GB" altLang="en-US" sz="2800" dirty="0">
                <a:latin typeface="Elephant" pitchFamily="18" charset="0"/>
              </a:rPr>
              <a:t>E-Mail</a:t>
            </a:r>
            <a:r>
              <a:rPr lang="en-GB" altLang="en-US" sz="2800" dirty="0" smtClean="0">
                <a:latin typeface="Elephant" pitchFamily="18" charset="0"/>
              </a:rPr>
              <a:t>……</a:t>
            </a:r>
            <a:r>
              <a:rPr lang="en-GB" altLang="en-US" sz="2800" dirty="0" smtClean="0">
                <a:latin typeface="Elephant" pitchFamily="18" charset="0"/>
                <a:hlinkClick r:id="rId4"/>
              </a:rPr>
              <a:t>pacs2012@yahoo.co.uk</a:t>
            </a:r>
            <a:endParaRPr lang="en-GB" altLang="en-US" sz="2800" dirty="0" smtClean="0">
              <a:latin typeface="Elephant" pitchFamily="18" charset="0"/>
            </a:endParaRPr>
          </a:p>
          <a:p>
            <a:r>
              <a:rPr lang="en-GB" altLang="en-US" sz="2800" dirty="0" smtClean="0">
                <a:latin typeface="Elephant" pitchFamily="18" charset="0"/>
              </a:rPr>
              <a:t>Website…</a:t>
            </a:r>
          </a:p>
          <a:p>
            <a:r>
              <a:rPr lang="en-GB" altLang="en-US" sz="2800" dirty="0" smtClean="0">
                <a:latin typeface="Elephant" pitchFamily="18" charset="0"/>
                <a:hlinkClick r:id="rId5"/>
              </a:rPr>
              <a:t>www.performingartsclubstjohns.co.uk</a:t>
            </a:r>
            <a:endParaRPr lang="en-GB" altLang="en-US" sz="2800" dirty="0" smtClean="0">
              <a:latin typeface="Elephant" pitchFamily="18" charset="0"/>
            </a:endParaRPr>
          </a:p>
          <a:p>
            <a:r>
              <a:rPr lang="en-GB" altLang="en-US" sz="2800" dirty="0" smtClean="0">
                <a:latin typeface="Elephant" pitchFamily="18" charset="0"/>
              </a:rPr>
              <a:t>Twitter: @pacs2012rick</a:t>
            </a:r>
            <a:r>
              <a:rPr lang="en-GB" altLang="en-US" sz="2800" dirty="0">
                <a:latin typeface="Elephant" pitchFamily="18" charset="0"/>
              </a:rPr>
              <a:t/>
            </a:r>
            <a:br>
              <a:rPr lang="en-GB" altLang="en-US" sz="2800" dirty="0">
                <a:latin typeface="Elephant" pitchFamily="18" charset="0"/>
              </a:rPr>
            </a:br>
            <a:r>
              <a:rPr lang="en-GB" altLang="en-US" sz="2800" dirty="0">
                <a:latin typeface="Elephant" pitchFamily="18" charset="0"/>
              </a:rPr>
              <a:t/>
            </a:r>
            <a:br>
              <a:rPr lang="en-GB" altLang="en-US" sz="2800" dirty="0">
                <a:latin typeface="Elephant" pitchFamily="18" charset="0"/>
              </a:rPr>
            </a:br>
            <a:endParaRPr lang="en-GB" altLang="en-US" sz="2800" dirty="0">
              <a:latin typeface="Elephant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51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772400" cy="1470025"/>
          </a:xfrm>
        </p:spPr>
        <p:txBody>
          <a:bodyPr/>
          <a:lstStyle/>
          <a:p>
            <a:r>
              <a:rPr lang="en-GB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doni MT Black" pitchFamily="18" charset="0"/>
              </a:rPr>
              <a:t>The Performing Arts Club</a:t>
            </a:r>
            <a:br>
              <a:rPr lang="en-GB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doni MT Black" pitchFamily="18" charset="0"/>
              </a:rPr>
            </a:br>
            <a:r>
              <a:rPr lang="en-GB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doni MT Black" pitchFamily="18" charset="0"/>
              </a:rPr>
              <a:t>St Johns</a:t>
            </a:r>
            <a:br>
              <a:rPr lang="en-GB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doni MT Black" pitchFamily="18" charset="0"/>
              </a:rPr>
            </a:br>
            <a:r>
              <a:rPr lang="en-GB" alt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doni MT Black" pitchFamily="18" charset="0"/>
              </a:rPr>
              <a:t>now proudly presents…</a:t>
            </a:r>
            <a:endParaRPr lang="en-GB" altLang="en-US" sz="4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doni MT Black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059" y="2276872"/>
            <a:ext cx="7920881" cy="3744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“At The Movies”</a:t>
            </a:r>
            <a:endParaRPr lang="en-GB" altLang="en-US" sz="5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GB" alt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n-GB" alt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hristmas Special </a:t>
            </a:r>
            <a:endParaRPr lang="en-GB" alt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GB" alt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2016</a:t>
            </a:r>
            <a:endParaRPr lang="en-GB" alt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25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3|7.2|5|4.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3|1.4|1.5|2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|1.5|3|1.5|3|1.5|2.9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5|4.5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5|4.5|2.1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90</Words>
  <Application>Microsoft Office PowerPoint</Application>
  <PresentationFormat>On-screen Show (4:3)</PresentationFormat>
  <Paragraphs>26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Bodoni MT Black</vt:lpstr>
      <vt:lpstr>Elephant</vt:lpstr>
      <vt:lpstr>Script MT Bold</vt:lpstr>
      <vt:lpstr>Tahoma</vt:lpstr>
      <vt:lpstr>Wingdings</vt:lpstr>
      <vt:lpstr>Ocean</vt:lpstr>
      <vt:lpstr>The Performing Arts Club St Johns   Our Story so far...</vt:lpstr>
      <vt:lpstr>The PACS Casts..Past to Present</vt:lpstr>
      <vt:lpstr>The PACS Crew..</vt:lpstr>
      <vt:lpstr>On behalf of PACS Members and Volunteers..</vt:lpstr>
      <vt:lpstr>The Performing Arts Club St Johns now proudly presents…</vt:lpstr>
    </vt:vector>
  </TitlesOfParts>
  <Company>QEHS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Performing Arts Club St Johns  Presents</dc:title>
  <dc:creator>Mr Craig</dc:creator>
  <cp:lastModifiedBy>Rick Craig</cp:lastModifiedBy>
  <cp:revision>74</cp:revision>
  <dcterms:created xsi:type="dcterms:W3CDTF">2011-01-02T12:54:03Z</dcterms:created>
  <dcterms:modified xsi:type="dcterms:W3CDTF">2016-11-19T22:08:57Z</dcterms:modified>
</cp:coreProperties>
</file>